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8" r:id="rId6"/>
    <p:sldId id="262" r:id="rId7"/>
    <p:sldId id="27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D85A-EFD4-4EC0-8899-3009EE1F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C8862A-9276-4A61-8C46-B63E8669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AD5A2-59B4-43ED-851D-07C6190D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C436D-61B7-41F1-9BF9-655BC169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EAAE2-AEB5-4A62-A5A1-981D491D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0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300B5-CCBD-456B-BC3A-813C0A77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130C1-5696-414F-828B-A19573F49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3E48E-6BC1-4FD9-BC1A-423C8243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F183E-9AC3-4BA8-96B3-14D1C55A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1A4E8-D47D-4B51-8FA8-1EF92CC9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1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93AF69-08B6-4C42-A5F3-2C8F61D663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01860C-7A79-49A1-94A3-E944B879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F407B-7756-41A0-82F3-E0CDF26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2D8CD-BF49-4614-A936-4DA9E7B8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F4706-1B69-4878-ACA6-295F9A2C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3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C8BE5-A16A-42B3-BE59-C606ED68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1018F-9A21-424F-9E3E-B432B4BF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29724-4BBA-4B56-B103-8EE9AA41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391D4-A4BF-4530-9DA7-89E410FB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7FE4F-6A2F-404E-BE9B-77A7601B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30824-83A2-4E20-8E96-0B518C72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435361-2792-45AD-9520-475C94C7D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A29EC-6912-41FE-8C61-9ED306DD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D90D-84DD-4D81-B419-23DAF61F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2900A4-5861-449C-A496-6964F78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0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BD5A-7C1E-4869-AB38-897F6318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AE136-1A7F-4FCF-ADC9-81A0ABFAD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040C00-C9D2-4285-933F-EC8A8C82B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26C1A-A5D3-4428-8D8C-1AE89603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40613-B175-462F-8F06-030496DE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5F73E8-CB07-442D-9D77-863D5397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2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164FC-E25A-4FA2-9D6F-28AA4C41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BF42A-5CF2-4CEC-91C7-EA8CB5FF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7FE777-930C-4BE5-8209-E5DDBD0C8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E5A283-0545-4D2E-8AD6-F5CB55D8B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0298F6-F2CB-4D64-BA40-1160177A5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2D96-848D-4CED-84CE-E73A6478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185F90-9DF9-4390-8AD4-251D5A48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40B8C-AEBE-49E2-9DDD-4B689E2E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3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B349E-2207-4333-8A60-91892E8D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B0F6B-BEA1-4D82-9BB9-416CD823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DBAFDF-FEDC-4466-B7E1-2C288A97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F916A2-E244-483D-8E80-C3F502CE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9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199E39-E048-4105-8D3E-C279964E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B23CF0-A305-420F-BDA2-168844B7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CA44A-BEDA-4E08-BF80-AA377D7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C6322-AC73-49B4-8488-DC630072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88F8F-0DF6-4B2F-92AD-E4C239E96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F13EF5-6311-47EB-ACD6-039DF75F4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ED391E-D918-4638-A5D2-B5E13677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FE22D9-62DA-4ADC-AF8B-84D021F8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4DF05-D1EA-414A-811C-BA35E0E2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6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BECC1-3677-49AE-89C9-4C2A3D74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434463-B7C2-4B86-8653-3B557998C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9F414-27C6-4D48-9E2A-B1604B69A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CD5C3-2F23-48E5-8E7E-2C0CC22F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BED2C-CC87-4915-B1D6-42BD78A9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5E019-01D0-4F9B-BDCA-95A54883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6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C74E20-5991-4BF1-86CD-06474451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3C51E-3576-4F3C-AE70-9F36140C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DC0BD-1D1A-46A1-8997-91A920C86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53CB5-6AD6-4074-B989-F8396341EF83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8F41E-CED0-46C1-AF1B-C2ABE223B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BB11F-BB8E-4DD6-A494-20C78CD22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9C14-9683-4FAB-9CD9-049D104B3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8262D5-A41C-4FA9-9C60-2994DED2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r="3738" b="7354"/>
          <a:stretch/>
        </p:blipFill>
        <p:spPr>
          <a:xfrm>
            <a:off x="320511" y="252167"/>
            <a:ext cx="11293311" cy="6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5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4674585-B053-47B0-A7E3-A4740804C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3040" b="7847"/>
          <a:stretch/>
        </p:blipFill>
        <p:spPr>
          <a:xfrm>
            <a:off x="388070" y="269081"/>
            <a:ext cx="11415859" cy="63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1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6AFE5-9EF4-423F-80F9-CEAC42F5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r="3556" b="7217"/>
          <a:stretch/>
        </p:blipFill>
        <p:spPr>
          <a:xfrm>
            <a:off x="438346" y="328416"/>
            <a:ext cx="11315307" cy="6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3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FF6299B-BFB8-46C7-94BC-411125C88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3428" b="7628"/>
          <a:stretch/>
        </p:blipFill>
        <p:spPr>
          <a:xfrm>
            <a:off x="329938" y="188536"/>
            <a:ext cx="11359300" cy="63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6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704A9E-6CF2-4394-8D1B-AB034DA1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582" b="7491"/>
          <a:stretch/>
        </p:blipFill>
        <p:spPr>
          <a:xfrm>
            <a:off x="416350" y="256880"/>
            <a:ext cx="11359299" cy="634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AC698B-5D90-4A91-988A-7F29A6CEA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3041" b="6255"/>
          <a:stretch/>
        </p:blipFill>
        <p:spPr>
          <a:xfrm>
            <a:off x="388070" y="214460"/>
            <a:ext cx="11415860" cy="64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5F7ED-76FA-4FE7-B27F-E4FD53BB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r="3711" b="7766"/>
          <a:stretch/>
        </p:blipFill>
        <p:spPr>
          <a:xfrm>
            <a:off x="438346" y="266307"/>
            <a:ext cx="11315308" cy="6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7B7B2B-CE12-4A10-B0EA-2909C3A7B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r="3737" b="6991"/>
          <a:stretch/>
        </p:blipFill>
        <p:spPr>
          <a:xfrm>
            <a:off x="477624" y="239704"/>
            <a:ext cx="11236751" cy="6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9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FB509CB-48B3-4A6C-A7B5-C2B4516C9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196" b="7354"/>
          <a:stretch/>
        </p:blipFill>
        <p:spPr>
          <a:xfrm>
            <a:off x="392783" y="252167"/>
            <a:ext cx="11406433" cy="6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7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0A368-13A1-44F0-8E46-5D80958A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3583" b="7217"/>
          <a:stretch/>
        </p:blipFill>
        <p:spPr>
          <a:xfrm>
            <a:off x="303228" y="247453"/>
            <a:ext cx="11321593" cy="6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9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FBC3DD-B5E8-45AC-AC59-178A83D88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-2523" r="4215" b="7540"/>
          <a:stretch/>
        </p:blipFill>
        <p:spPr>
          <a:xfrm>
            <a:off x="450129" y="84841"/>
            <a:ext cx="11291741" cy="65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ACE07AC0-EF26-4704-976C-E990A5F29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660" b="7217"/>
          <a:stretch/>
        </p:blipFill>
        <p:spPr>
          <a:xfrm>
            <a:off x="282805" y="247453"/>
            <a:ext cx="11349872" cy="6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736686-11DF-49C3-8447-C3E60F60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3196" b="7079"/>
          <a:stretch/>
        </p:blipFill>
        <p:spPr>
          <a:xfrm>
            <a:off x="411636" y="242740"/>
            <a:ext cx="11368727" cy="63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262BA0E-DCB9-4E45-9054-161272FE9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r="3505" b="7079"/>
          <a:stretch/>
        </p:blipFill>
        <p:spPr>
          <a:xfrm>
            <a:off x="416350" y="323703"/>
            <a:ext cx="11359299" cy="63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0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948ABD-6F5A-430E-9E93-9F56FF4C4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273" b="6853"/>
          <a:stretch/>
        </p:blipFill>
        <p:spPr>
          <a:xfrm>
            <a:off x="430491" y="234991"/>
            <a:ext cx="11331018" cy="63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4FBD73-A404-4880-9D1B-796F5A1E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3350" b="6529"/>
          <a:stretch/>
        </p:blipFill>
        <p:spPr>
          <a:xfrm>
            <a:off x="329938" y="223886"/>
            <a:ext cx="11368726" cy="64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84F2B7A-D2B0-496F-8ED0-5B0B7428A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t="2062" r="3505" b="7904"/>
          <a:stretch/>
        </p:blipFill>
        <p:spPr>
          <a:xfrm>
            <a:off x="333080" y="341721"/>
            <a:ext cx="11337304" cy="61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5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C631988-BB63-4005-906E-AEC0B6EF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3196" b="7354"/>
          <a:stretch/>
        </p:blipFill>
        <p:spPr>
          <a:xfrm>
            <a:off x="406923" y="252167"/>
            <a:ext cx="11378153" cy="6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우균 정</dc:creator>
  <cp:lastModifiedBy>우균 정</cp:lastModifiedBy>
  <cp:revision>7</cp:revision>
  <dcterms:created xsi:type="dcterms:W3CDTF">2021-05-29T07:26:14Z</dcterms:created>
  <dcterms:modified xsi:type="dcterms:W3CDTF">2021-05-29T07:40:34Z</dcterms:modified>
</cp:coreProperties>
</file>